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59" r:id="rId11"/>
    <p:sldId id="260" r:id="rId12"/>
    <p:sldId id="268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6" r:id="rId28"/>
    <p:sldId id="289" r:id="rId29"/>
    <p:sldId id="288" r:id="rId30"/>
    <p:sldId id="287" r:id="rId31"/>
    <p:sldId id="285" r:id="rId32"/>
    <p:sldId id="290" r:id="rId33"/>
    <p:sldId id="291" r:id="rId34"/>
    <p:sldId id="292" r:id="rId35"/>
    <p:sldId id="293" r:id="rId36"/>
    <p:sldId id="294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4" r:id="rId45"/>
    <p:sldId id="306" r:id="rId46"/>
    <p:sldId id="303" r:id="rId47"/>
    <p:sldId id="305" r:id="rId48"/>
    <p:sldId id="307" r:id="rId4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7" autoAdjust="0"/>
  </p:normalViewPr>
  <p:slideViewPr>
    <p:cSldViewPr snapToGrid="0" snapToObjects="1">
      <p:cViewPr varScale="1">
        <p:scale>
          <a:sx n="86" d="100"/>
          <a:sy n="86" d="100"/>
        </p:scale>
        <p:origin x="-17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1250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66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947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89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6717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19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83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5848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758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82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DE909-D95D-8A47-AB76-19ACB9767E3F}" type="datetimeFigureOut">
              <a:rPr lang="nl-NL" smtClean="0"/>
              <a:t>13-03-16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A88D2-32CB-E24D-B5F0-6559FB895A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747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05635"/>
            <a:ext cx="7772400" cy="1470025"/>
          </a:xfrm>
        </p:spPr>
        <p:txBody>
          <a:bodyPr/>
          <a:lstStyle/>
          <a:p>
            <a:r>
              <a:rPr lang="nl-NL" dirty="0" err="1" smtClean="0"/>
              <a:t>Insectenles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1596933"/>
            <a:ext cx="6400800" cy="566894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14 maart 2016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096" y="2367666"/>
            <a:ext cx="5238547" cy="349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60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</a:t>
            </a:r>
            <a:r>
              <a:rPr lang="nl-NL" dirty="0" smtClean="0"/>
              <a:t>ilvervisje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52" y="1834551"/>
            <a:ext cx="6007095" cy="430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01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Springstaart (</a:t>
            </a:r>
            <a:r>
              <a:rPr lang="nl-NL" dirty="0" err="1" smtClean="0"/>
              <a:t>collembola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1651000"/>
            <a:ext cx="5232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5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Haften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8" y="1417638"/>
            <a:ext cx="6218870" cy="41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35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Haften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45" y="1417638"/>
            <a:ext cx="6852069" cy="456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95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Libellen (echte)	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384300"/>
            <a:ext cx="4927600" cy="40894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384300"/>
            <a:ext cx="4927600" cy="40894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384300"/>
            <a:ext cx="49276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04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Libellen (juffers)	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42" y="1417638"/>
            <a:ext cx="4697185" cy="44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00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Steenvliegen	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265" y="1578962"/>
            <a:ext cx="7037782" cy="43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93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Krekel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78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Sprinkhanen	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102" y="1534432"/>
            <a:ext cx="6667859" cy="42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70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Oorwormen	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708" y="1604228"/>
            <a:ext cx="5214629" cy="43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55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Programma van vanavond </a:t>
            </a:r>
            <a:br>
              <a:rPr lang="nl-NL" dirty="0" smtClean="0"/>
            </a:br>
            <a:r>
              <a:rPr lang="nl-NL" dirty="0" smtClean="0"/>
              <a:t>voor de pauze: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58164"/>
          </a:xfrm>
        </p:spPr>
        <p:txBody>
          <a:bodyPr>
            <a:normAutofit/>
          </a:bodyPr>
          <a:lstStyle/>
          <a:p>
            <a:pPr lvl="0"/>
            <a:r>
              <a:rPr lang="nl-NL" sz="3600" dirty="0" smtClean="0"/>
              <a:t>19.40</a:t>
            </a:r>
            <a:r>
              <a:rPr lang="nl-NL" sz="3600" dirty="0"/>
              <a:t>	</a:t>
            </a:r>
            <a:r>
              <a:rPr lang="nl-NL" sz="3600" dirty="0" smtClean="0"/>
              <a:t>Wat weet jij al van insecten?</a:t>
            </a:r>
            <a:endParaRPr lang="nl-NL" sz="3600" dirty="0"/>
          </a:p>
          <a:p>
            <a:pPr lvl="0"/>
            <a:r>
              <a:rPr lang="nl-NL" sz="3600" dirty="0"/>
              <a:t>20.00 	Bouw van een </a:t>
            </a:r>
            <a:r>
              <a:rPr lang="nl-NL" sz="3600" dirty="0" smtClean="0"/>
              <a:t>insect</a:t>
            </a:r>
            <a:endParaRPr lang="nl-NL" sz="3600" dirty="0"/>
          </a:p>
          <a:p>
            <a:pPr lvl="0"/>
            <a:r>
              <a:rPr lang="nl-NL" sz="3600" dirty="0"/>
              <a:t>20.15	“Favorieten</a:t>
            </a:r>
            <a:r>
              <a:rPr lang="nl-NL" sz="3600" dirty="0" smtClean="0"/>
              <a:t>”</a:t>
            </a:r>
            <a:endParaRPr lang="nl-NL" sz="3600" dirty="0"/>
          </a:p>
          <a:p>
            <a:pPr lvl="0"/>
            <a:r>
              <a:rPr lang="nl-NL" sz="3600" dirty="0"/>
              <a:t>20.20	Vangen, </a:t>
            </a:r>
            <a:r>
              <a:rPr lang="nl-NL" sz="3600" dirty="0" smtClean="0"/>
              <a:t>verzamelen, kweken</a:t>
            </a:r>
            <a:endParaRPr lang="nl-NL" sz="3600" dirty="0"/>
          </a:p>
          <a:p>
            <a:pPr lvl="0"/>
            <a:r>
              <a:rPr lang="nl-NL" sz="3600" dirty="0" smtClean="0"/>
              <a:t>20.40</a:t>
            </a:r>
            <a:r>
              <a:rPr lang="nl-NL" sz="3600" dirty="0"/>
              <a:t>	</a:t>
            </a:r>
            <a:r>
              <a:rPr lang="nl-NL" sz="3600" dirty="0" smtClean="0"/>
              <a:t>Indeling </a:t>
            </a:r>
            <a:r>
              <a:rPr lang="nl-NL" sz="3600" dirty="0"/>
              <a:t>van de </a:t>
            </a:r>
            <a:r>
              <a:rPr lang="nl-NL" sz="3600" dirty="0" smtClean="0"/>
              <a:t>entomofauna 1</a:t>
            </a:r>
          </a:p>
          <a:p>
            <a:pPr lvl="0"/>
            <a:r>
              <a:rPr lang="nl-NL" sz="3600" dirty="0" smtClean="0"/>
              <a:t>21.00	Pauze</a:t>
            </a:r>
          </a:p>
        </p:txBody>
      </p:sp>
    </p:spTree>
    <p:extLst>
      <p:ext uri="{BB962C8B-B14F-4D97-AF65-F5344CB8AC3E}">
        <p14:creationId xmlns:p14="http://schemas.microsoft.com/office/powerpoint/2010/main" val="2356323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Boskakkerlak	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10" y="1270134"/>
            <a:ext cx="7152086" cy="47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56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2577"/>
            <a:ext cx="8229600" cy="1824907"/>
          </a:xfrm>
        </p:spPr>
        <p:txBody>
          <a:bodyPr>
            <a:normAutofit fontScale="90000"/>
          </a:bodyPr>
          <a:lstStyle/>
          <a:p>
            <a:r>
              <a:rPr lang="nl-NL" u="sng" dirty="0" smtClean="0"/>
              <a:t>Wantsen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snavelinsecten</a:t>
            </a:r>
            <a:br>
              <a:rPr lang="nl-NL" dirty="0" smtClean="0"/>
            </a:br>
            <a:r>
              <a:rPr lang="nl-NL" dirty="0" smtClean="0"/>
              <a:t>halfvleugeligen	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88" y="2693245"/>
            <a:ext cx="5397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60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Rostrum	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665" y="1417638"/>
            <a:ext cx="4798501" cy="479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16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Cicaden	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40" y="1417638"/>
            <a:ext cx="6954257" cy="46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1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Thripsen</a:t>
            </a:r>
            <a:r>
              <a:rPr lang="nl-NL" dirty="0" smtClean="0"/>
              <a:t>	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658" y="1562215"/>
            <a:ext cx="3685058" cy="45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55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Volledige metamorfose</a:t>
            </a:r>
            <a:br>
              <a:rPr lang="nl-NL" dirty="0" smtClean="0"/>
            </a:br>
            <a:r>
              <a:rPr lang="nl-NL" dirty="0" smtClean="0"/>
              <a:t>mét popstadium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520681"/>
            <a:ext cx="60706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88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54219"/>
            <a:ext cx="8229600" cy="1143000"/>
          </a:xfrm>
        </p:spPr>
        <p:txBody>
          <a:bodyPr>
            <a:noAutofit/>
          </a:bodyPr>
          <a:lstStyle/>
          <a:p>
            <a:r>
              <a:rPr lang="nl-NL" sz="3600" u="sng" dirty="0" smtClean="0"/>
              <a:t>Netvleugeligen:  Gaasvliegen</a:t>
            </a:r>
            <a:r>
              <a:rPr lang="nl-NL" sz="3600" dirty="0" smtClean="0"/>
              <a:t>, </a:t>
            </a:r>
            <a:r>
              <a:rPr lang="nl-NL" sz="3600" dirty="0" err="1" smtClean="0"/>
              <a:t>Elzevliegen</a:t>
            </a:r>
            <a:r>
              <a:rPr lang="nl-NL" sz="3600" dirty="0" smtClean="0"/>
              <a:t>,</a:t>
            </a:r>
            <a:br>
              <a:rPr lang="nl-NL" sz="3600" dirty="0" smtClean="0"/>
            </a:br>
            <a:r>
              <a:rPr lang="nl-NL" sz="3600" dirty="0" err="1" smtClean="0"/>
              <a:t>Kameelhalsvliegen</a:t>
            </a:r>
            <a:r>
              <a:rPr lang="nl-NL" sz="3600" dirty="0" smtClean="0"/>
              <a:t>, Mierenleeuwen</a:t>
            </a:r>
            <a:endParaRPr lang="nl-NL" sz="3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875" y="1974060"/>
            <a:ext cx="5260992" cy="42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09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542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u="sng" dirty="0" smtClean="0"/>
              <a:t>Gaasvliegen</a:t>
            </a:r>
            <a:r>
              <a:rPr lang="nl-NL" dirty="0" smtClean="0"/>
              <a:t>, </a:t>
            </a:r>
            <a:r>
              <a:rPr lang="nl-NL" dirty="0" err="1" smtClean="0"/>
              <a:t>Elzevliegen</a:t>
            </a:r>
            <a:r>
              <a:rPr lang="nl-NL" dirty="0" smtClean="0"/>
              <a:t>,</a:t>
            </a:r>
            <a:br>
              <a:rPr lang="nl-NL" dirty="0" smtClean="0"/>
            </a:br>
            <a:r>
              <a:rPr lang="nl-NL" dirty="0" err="1" smtClean="0"/>
              <a:t>Kameelhalsvliegen</a:t>
            </a:r>
            <a:r>
              <a:rPr lang="nl-NL" dirty="0" smtClean="0"/>
              <a:t>, Mierenleeuwen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503" y="1688102"/>
            <a:ext cx="4588664" cy="468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35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542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Gaasvliegen, </a:t>
            </a:r>
            <a:r>
              <a:rPr lang="nl-NL" u="sng" dirty="0" err="1" smtClean="0"/>
              <a:t>Elzevliegen</a:t>
            </a:r>
            <a:r>
              <a:rPr lang="nl-NL" dirty="0" smtClean="0"/>
              <a:t>,</a:t>
            </a:r>
            <a:br>
              <a:rPr lang="nl-NL" dirty="0" smtClean="0"/>
            </a:br>
            <a:r>
              <a:rPr lang="nl-NL" dirty="0" err="1" smtClean="0"/>
              <a:t>Kameelhalsvliegen</a:t>
            </a:r>
            <a:r>
              <a:rPr lang="nl-NL" dirty="0" smtClean="0"/>
              <a:t>, Mierenleeuwen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66" y="1797219"/>
            <a:ext cx="6716866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42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542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Gaasvliegen, </a:t>
            </a:r>
            <a:r>
              <a:rPr lang="nl-NL" dirty="0" err="1" smtClean="0"/>
              <a:t>Elzevliegen</a:t>
            </a:r>
            <a:r>
              <a:rPr lang="nl-NL" dirty="0" smtClean="0"/>
              <a:t>,</a:t>
            </a:r>
            <a:br>
              <a:rPr lang="nl-NL" dirty="0" smtClean="0"/>
            </a:br>
            <a:r>
              <a:rPr lang="nl-NL" u="sng" dirty="0" err="1" smtClean="0"/>
              <a:t>Kameelhalsvliegen</a:t>
            </a:r>
            <a:r>
              <a:rPr lang="nl-NL" dirty="0" smtClean="0"/>
              <a:t>, Mierenleeuwen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768" y="1811818"/>
            <a:ext cx="5592283" cy="45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4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 de pauze: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nl-NL" dirty="0"/>
          </a:p>
          <a:p>
            <a:pPr lvl="0"/>
            <a:r>
              <a:rPr lang="nl-NL" dirty="0"/>
              <a:t>21.15	 Indeling van de </a:t>
            </a:r>
            <a:r>
              <a:rPr lang="nl-NL" dirty="0" smtClean="0"/>
              <a:t>entomofauna 2</a:t>
            </a:r>
            <a:endParaRPr lang="nl-NL" dirty="0"/>
          </a:p>
          <a:p>
            <a:pPr lvl="0"/>
            <a:r>
              <a:rPr lang="nl-NL" dirty="0"/>
              <a:t>21.50 	Afronding, vragen</a:t>
            </a:r>
          </a:p>
          <a:p>
            <a:pPr lvl="0"/>
            <a:r>
              <a:rPr lang="nl-NL" dirty="0"/>
              <a:t>22.00 	</a:t>
            </a:r>
            <a:r>
              <a:rPr lang="nl-NL" dirty="0" smtClean="0"/>
              <a:t>Sluiting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2706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542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Gaasvliegen, </a:t>
            </a:r>
            <a:r>
              <a:rPr lang="nl-NL" dirty="0" err="1" smtClean="0"/>
              <a:t>Elzevliegen</a:t>
            </a:r>
            <a:r>
              <a:rPr lang="nl-NL" dirty="0" smtClean="0"/>
              <a:t>,</a:t>
            </a:r>
            <a:br>
              <a:rPr lang="nl-NL" dirty="0" smtClean="0"/>
            </a:br>
            <a:r>
              <a:rPr lang="nl-NL" dirty="0" err="1" smtClean="0"/>
              <a:t>Kameelhalsvliegen</a:t>
            </a:r>
            <a:r>
              <a:rPr lang="nl-NL" dirty="0" smtClean="0"/>
              <a:t>, </a:t>
            </a:r>
            <a:r>
              <a:rPr lang="nl-NL" u="sng" dirty="0" smtClean="0"/>
              <a:t>Mierenleeuwen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32" y="1797219"/>
            <a:ext cx="6300317" cy="42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42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Mierenleeuw imago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38" y="2046916"/>
            <a:ext cx="7134496" cy="453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94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Schorpioenvlieg	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61" y="1417638"/>
            <a:ext cx="6657117" cy="49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63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Vlinders (dagvlinders)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535" y="1831262"/>
            <a:ext cx="5542566" cy="416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89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Vlinders (nachtvlinders)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70" y="1417638"/>
            <a:ext cx="3139827" cy="235487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610" y="1417638"/>
            <a:ext cx="3505200" cy="23241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97" y="3979630"/>
            <a:ext cx="3048000" cy="235109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610" y="3979630"/>
            <a:ext cx="3518059" cy="235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2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Kokerjuffers = Schietmotten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698817" cy="211475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031" y="1417638"/>
            <a:ext cx="3307640" cy="220681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85" y="3795436"/>
            <a:ext cx="6892362" cy="275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96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dirty="0" smtClean="0"/>
              <a:t>Vliegen</a:t>
            </a:r>
            <a:r>
              <a:rPr lang="nl-NL" dirty="0" smtClean="0"/>
              <a:t>, muggen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91" y="2173802"/>
            <a:ext cx="82550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19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dirty="0" smtClean="0"/>
              <a:t>Vliegen</a:t>
            </a:r>
            <a:r>
              <a:rPr lang="nl-NL" dirty="0" smtClean="0"/>
              <a:t>, muggen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1417638"/>
            <a:ext cx="62738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51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Vliegen, </a:t>
            </a:r>
            <a:r>
              <a:rPr lang="nl-NL" u="sng" dirty="0" smtClean="0"/>
              <a:t>muggen</a:t>
            </a:r>
            <a:endParaRPr lang="nl-NL" u="sng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417638"/>
            <a:ext cx="54991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51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Vlooien	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65" y="1417638"/>
            <a:ext cx="6019800" cy="43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0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Bouw van een insect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24805"/>
          </a:xfrm>
        </p:spPr>
        <p:txBody>
          <a:bodyPr/>
          <a:lstStyle/>
          <a:p>
            <a:r>
              <a:rPr lang="nl-NL" dirty="0" smtClean="0"/>
              <a:t>Insect = ingesneden:</a:t>
            </a:r>
          </a:p>
          <a:p>
            <a:pPr lvl="1"/>
            <a:r>
              <a:rPr lang="nl-NL" dirty="0" smtClean="0"/>
              <a:t>Kop</a:t>
            </a:r>
          </a:p>
          <a:p>
            <a:pPr lvl="1"/>
            <a:r>
              <a:rPr lang="nl-NL" dirty="0" smtClean="0"/>
              <a:t>Borststuk</a:t>
            </a:r>
          </a:p>
          <a:p>
            <a:pPr lvl="1"/>
            <a:r>
              <a:rPr lang="nl-NL" dirty="0"/>
              <a:t>A</a:t>
            </a:r>
            <a:r>
              <a:rPr lang="nl-NL" dirty="0" smtClean="0"/>
              <a:t>chterlijf</a:t>
            </a:r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828" y="2409180"/>
            <a:ext cx="4686049" cy="33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25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Vliesvleugeligen:</a:t>
            </a:r>
            <a:br>
              <a:rPr lang="nl-NL" dirty="0" smtClean="0"/>
            </a:br>
            <a:r>
              <a:rPr lang="nl-NL" u="sng" dirty="0" smtClean="0"/>
              <a:t>bijen</a:t>
            </a:r>
            <a:r>
              <a:rPr lang="nl-NL" dirty="0" smtClean="0"/>
              <a:t>, wespen, mieren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706"/>
            <a:ext cx="9144000" cy="417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0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Vliesvleugeligen:</a:t>
            </a:r>
            <a:br>
              <a:rPr lang="nl-NL" dirty="0" smtClean="0"/>
            </a:br>
            <a:r>
              <a:rPr lang="nl-NL" dirty="0" smtClean="0"/>
              <a:t>bijen, </a:t>
            </a:r>
            <a:r>
              <a:rPr lang="nl-NL" u="sng" dirty="0" smtClean="0"/>
              <a:t>wespen</a:t>
            </a:r>
            <a:r>
              <a:rPr lang="nl-NL" dirty="0" smtClean="0"/>
              <a:t>, mieren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196" y="1626268"/>
            <a:ext cx="6766633" cy="479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37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9669"/>
            <a:ext cx="8229600" cy="1698348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Vliesvleugeligen:</a:t>
            </a:r>
            <a:br>
              <a:rPr lang="nl-NL" dirty="0" smtClean="0"/>
            </a:br>
            <a:r>
              <a:rPr lang="nl-NL" dirty="0" smtClean="0"/>
              <a:t>bijen, </a:t>
            </a:r>
            <a:r>
              <a:rPr lang="nl-NL" u="sng" dirty="0" smtClean="0"/>
              <a:t>wespen</a:t>
            </a:r>
            <a:r>
              <a:rPr lang="nl-NL" dirty="0" smtClean="0"/>
              <a:t>, mieren</a:t>
            </a:r>
            <a:br>
              <a:rPr lang="nl-NL" dirty="0" smtClean="0"/>
            </a:br>
            <a:r>
              <a:rPr lang="nl-NL" u="sng" dirty="0" smtClean="0"/>
              <a:t>HOORNAAR</a:t>
            </a:r>
            <a:endParaRPr lang="nl-NL" u="sng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2498704"/>
            <a:ext cx="584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37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9291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Vliesvleugeligen:</a:t>
            </a:r>
            <a:br>
              <a:rPr lang="nl-NL" dirty="0" smtClean="0"/>
            </a:br>
            <a:r>
              <a:rPr lang="nl-NL" dirty="0" smtClean="0"/>
              <a:t>bijen, </a:t>
            </a:r>
            <a:r>
              <a:rPr lang="nl-NL" u="sng" dirty="0" smtClean="0"/>
              <a:t>wespen</a:t>
            </a:r>
            <a:r>
              <a:rPr lang="nl-NL" dirty="0" smtClean="0"/>
              <a:t>, mieren</a:t>
            </a:r>
            <a:br>
              <a:rPr lang="nl-NL" dirty="0" smtClean="0"/>
            </a:br>
            <a:r>
              <a:rPr lang="nl-NL" dirty="0" smtClean="0"/>
              <a:t>SLUIPWESP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492" y="2498669"/>
            <a:ext cx="5784277" cy="38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37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9291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Vliesvleugeligen:</a:t>
            </a:r>
            <a:br>
              <a:rPr lang="nl-NL" dirty="0" smtClean="0"/>
            </a:br>
            <a:r>
              <a:rPr lang="nl-NL" dirty="0" smtClean="0"/>
              <a:t>bijen, </a:t>
            </a:r>
            <a:r>
              <a:rPr lang="nl-NL" u="sng" dirty="0" smtClean="0"/>
              <a:t>wespen</a:t>
            </a:r>
            <a:r>
              <a:rPr lang="nl-NL" dirty="0" smtClean="0"/>
              <a:t>, mieren</a:t>
            </a:r>
            <a:br>
              <a:rPr lang="nl-NL" dirty="0" smtClean="0"/>
            </a:br>
            <a:r>
              <a:rPr lang="nl-NL" dirty="0" smtClean="0"/>
              <a:t>HOUTWESP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312" y="2231387"/>
            <a:ext cx="5905236" cy="397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50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913253"/>
          </a:xfrm>
        </p:spPr>
        <p:txBody>
          <a:bodyPr>
            <a:normAutofit/>
          </a:bodyPr>
          <a:lstStyle/>
          <a:p>
            <a:r>
              <a:rPr lang="nl-NL" sz="7200" dirty="0" smtClean="0"/>
              <a:t>LAST</a:t>
            </a:r>
            <a:br>
              <a:rPr lang="nl-NL" sz="7200" dirty="0" smtClean="0"/>
            </a:br>
            <a:r>
              <a:rPr lang="nl-NL" sz="7200" dirty="0" smtClean="0"/>
              <a:t>but</a:t>
            </a:r>
            <a:br>
              <a:rPr lang="nl-NL" sz="7200" dirty="0" smtClean="0"/>
            </a:br>
            <a:r>
              <a:rPr lang="nl-NL" sz="7200" dirty="0" err="1" smtClean="0"/>
              <a:t>not</a:t>
            </a:r>
            <a:r>
              <a:rPr lang="nl-NL" sz="7200" dirty="0" smtClean="0"/>
              <a:t/>
            </a:r>
            <a:br>
              <a:rPr lang="nl-NL" sz="7200" dirty="0" smtClean="0"/>
            </a:br>
            <a:r>
              <a:rPr lang="nl-NL" sz="7200" dirty="0" smtClean="0"/>
              <a:t> LEAST</a:t>
            </a:r>
            <a:br>
              <a:rPr lang="nl-NL" sz="7200" dirty="0" smtClean="0"/>
            </a:br>
            <a:r>
              <a:rPr lang="nl-NL" sz="7200" dirty="0" smtClean="0"/>
              <a:t> !</a:t>
            </a:r>
            <a:endParaRPr lang="nl-NL" sz="7200" dirty="0"/>
          </a:p>
        </p:txBody>
      </p:sp>
    </p:spTree>
    <p:extLst>
      <p:ext uri="{BB962C8B-B14F-4D97-AF65-F5344CB8AC3E}">
        <p14:creationId xmlns:p14="http://schemas.microsoft.com/office/powerpoint/2010/main" val="162779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KEVERS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15" y="1417638"/>
            <a:ext cx="4315820" cy="242764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124" y="1417638"/>
            <a:ext cx="3378200" cy="26162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15" y="4033838"/>
            <a:ext cx="3378200" cy="25146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356" y="4219986"/>
            <a:ext cx="3104603" cy="23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15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KEVERS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282543" cy="285324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916" y="1417638"/>
            <a:ext cx="3429461" cy="479458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496" y="4302624"/>
            <a:ext cx="2250576" cy="225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65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KEVERS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82" y="1417638"/>
            <a:ext cx="3217333" cy="2413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639" y="1417638"/>
            <a:ext cx="3302000" cy="2413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82" y="4046495"/>
            <a:ext cx="2769167" cy="26047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441" y="4046496"/>
            <a:ext cx="4733358" cy="260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45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Samengestelde ogen (facetogen)</a:t>
            </a:r>
          </a:p>
          <a:p>
            <a:r>
              <a:rPr lang="nl-NL" dirty="0" smtClean="0"/>
              <a:t>Enkelvoudige ogen</a:t>
            </a:r>
          </a:p>
          <a:p>
            <a:r>
              <a:rPr lang="nl-NL" dirty="0" smtClean="0"/>
              <a:t>1 paar antennen</a:t>
            </a:r>
          </a:p>
          <a:p>
            <a:r>
              <a:rPr lang="nl-NL" dirty="0" smtClean="0"/>
              <a:t>Monddelen (stekend, zuigend, bijtend)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4064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Borststuk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Eén grote spierbundel (5x)</a:t>
            </a:r>
          </a:p>
          <a:p>
            <a:r>
              <a:rPr lang="nl-NL" dirty="0" smtClean="0"/>
              <a:t>3 paar pootspieren</a:t>
            </a:r>
          </a:p>
          <a:p>
            <a:r>
              <a:rPr lang="nl-NL" dirty="0" smtClean="0"/>
              <a:t>2 paar vleugelspieren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314" y="3467198"/>
            <a:ext cx="3486133" cy="252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7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Achterlijf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Organen:</a:t>
            </a:r>
          </a:p>
          <a:p>
            <a:pPr lvl="1"/>
            <a:r>
              <a:rPr lang="nl-NL" dirty="0" smtClean="0"/>
              <a:t>Hart</a:t>
            </a:r>
          </a:p>
          <a:p>
            <a:pPr lvl="1"/>
            <a:r>
              <a:rPr lang="nl-NL" dirty="0" smtClean="0"/>
              <a:t>Longen (luchtbuisjes)</a:t>
            </a:r>
          </a:p>
          <a:p>
            <a:pPr lvl="1"/>
            <a:r>
              <a:rPr lang="nl-NL" dirty="0" err="1" smtClean="0"/>
              <a:t>Maag-darm-kanaal</a:t>
            </a:r>
            <a:endParaRPr lang="nl-NL" dirty="0" smtClean="0"/>
          </a:p>
          <a:p>
            <a:r>
              <a:rPr lang="nl-NL" dirty="0" smtClean="0"/>
              <a:t>Voortplanting (legboor)</a:t>
            </a:r>
          </a:p>
          <a:p>
            <a:r>
              <a:rPr lang="nl-NL" dirty="0" smtClean="0"/>
              <a:t>Angel</a:t>
            </a:r>
          </a:p>
          <a:p>
            <a:pPr lvl="1"/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835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Levenscyclus</a:t>
            </a:r>
            <a:br>
              <a:rPr lang="nl-NL" dirty="0" smtClean="0"/>
            </a:br>
            <a:r>
              <a:rPr lang="nl-NL" dirty="0" smtClean="0"/>
              <a:t>onvolledig: geen popstadium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90" y="1693514"/>
            <a:ext cx="4051905" cy="444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71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Volledige metamorfose</a:t>
            </a:r>
            <a:br>
              <a:rPr lang="nl-NL" dirty="0" smtClean="0"/>
            </a:br>
            <a:r>
              <a:rPr lang="nl-NL" dirty="0" smtClean="0"/>
              <a:t>mét popstadium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520681"/>
            <a:ext cx="60706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89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163</Words>
  <Application>Microsoft Macintosh PowerPoint</Application>
  <PresentationFormat>Diavoorstelling (4:3)</PresentationFormat>
  <Paragraphs>77</Paragraphs>
  <Slides>48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49" baseType="lpstr">
      <vt:lpstr>Office-thema</vt:lpstr>
      <vt:lpstr>Insectenles </vt:lpstr>
      <vt:lpstr>Programma van vanavond  voor de pauze:</vt:lpstr>
      <vt:lpstr>Na de pauze:</vt:lpstr>
      <vt:lpstr>Bouw van een insect</vt:lpstr>
      <vt:lpstr>KOP</vt:lpstr>
      <vt:lpstr>Borststuk</vt:lpstr>
      <vt:lpstr>Achterlijf</vt:lpstr>
      <vt:lpstr>Levenscyclus onvolledig: geen popstadium</vt:lpstr>
      <vt:lpstr>Volledige metamorfose mét popstadium</vt:lpstr>
      <vt:lpstr>Zilvervisje</vt:lpstr>
      <vt:lpstr>Springstaart (collembola)</vt:lpstr>
      <vt:lpstr>Haften</vt:lpstr>
      <vt:lpstr>Haften</vt:lpstr>
      <vt:lpstr>Libellen (echte) </vt:lpstr>
      <vt:lpstr>Libellen (juffers) </vt:lpstr>
      <vt:lpstr>Steenvliegen </vt:lpstr>
      <vt:lpstr>Krekel</vt:lpstr>
      <vt:lpstr>Sprinkhanen </vt:lpstr>
      <vt:lpstr>Oorwormen </vt:lpstr>
      <vt:lpstr>Boskakkerlak </vt:lpstr>
      <vt:lpstr>Wantsen snavelinsecten halfvleugeligen </vt:lpstr>
      <vt:lpstr>Rostrum </vt:lpstr>
      <vt:lpstr>Cicaden </vt:lpstr>
      <vt:lpstr>Thripsen </vt:lpstr>
      <vt:lpstr>Volledige metamorfose mét popstadium</vt:lpstr>
      <vt:lpstr>Netvleugeligen:  Gaasvliegen, Elzevliegen, Kameelhalsvliegen, Mierenleeuwen</vt:lpstr>
      <vt:lpstr>Gaasvliegen, Elzevliegen, Kameelhalsvliegen, Mierenleeuwen </vt:lpstr>
      <vt:lpstr>Gaasvliegen, Elzevliegen, Kameelhalsvliegen, Mierenleeuwen </vt:lpstr>
      <vt:lpstr>Gaasvliegen, Elzevliegen, Kameelhalsvliegen, Mierenleeuwen </vt:lpstr>
      <vt:lpstr>Gaasvliegen, Elzevliegen, Kameelhalsvliegen, Mierenleeuwen </vt:lpstr>
      <vt:lpstr>Mierenleeuw imago</vt:lpstr>
      <vt:lpstr>Schorpioenvlieg </vt:lpstr>
      <vt:lpstr>Vlinders (dagvlinders)</vt:lpstr>
      <vt:lpstr>Vlinders (nachtvlinders)</vt:lpstr>
      <vt:lpstr>Kokerjuffers = Schietmotten</vt:lpstr>
      <vt:lpstr>Vliegen, muggen</vt:lpstr>
      <vt:lpstr>Vliegen, muggen</vt:lpstr>
      <vt:lpstr>Vliegen, muggen</vt:lpstr>
      <vt:lpstr>Vlooien </vt:lpstr>
      <vt:lpstr>Vliesvleugeligen: bijen, wespen, mieren</vt:lpstr>
      <vt:lpstr>Vliesvleugeligen: bijen, wespen, mieren</vt:lpstr>
      <vt:lpstr>Vliesvleugeligen: bijen, wespen, mieren HOORNAAR</vt:lpstr>
      <vt:lpstr>Vliesvleugeligen: bijen, wespen, mieren SLUIPWESP</vt:lpstr>
      <vt:lpstr>Vliesvleugeligen: bijen, wespen, mieren HOUTWESP</vt:lpstr>
      <vt:lpstr>LAST but not  LEAST  !</vt:lpstr>
      <vt:lpstr>KEVERS</vt:lpstr>
      <vt:lpstr>KEVERS</vt:lpstr>
      <vt:lpstr>KEVERS</vt:lpstr>
    </vt:vector>
  </TitlesOfParts>
  <Company>Stad &amp; Esch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Insectenles </dc:title>
  <dc:creator>Alfred van der Burgh</dc:creator>
  <cp:lastModifiedBy>Alfred van der Burgh</cp:lastModifiedBy>
  <cp:revision>23</cp:revision>
  <dcterms:created xsi:type="dcterms:W3CDTF">2016-03-12T21:48:41Z</dcterms:created>
  <dcterms:modified xsi:type="dcterms:W3CDTF">2016-03-13T15:56:36Z</dcterms:modified>
</cp:coreProperties>
</file>